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0" d="100"/>
          <a:sy n="60" d="100"/>
        </p:scale>
        <p:origin x="114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9D2FB6-F2E1-4BE1-9D74-F1F17A2C6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CFBBF7-77A0-4D42-A075-E61EC84FD0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008DBB-9BD1-4B85-97D3-8AEC99C0B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008996-E034-49C2-B0D3-91D896888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ECFFDE-555D-4A7B-9D1A-35C78757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3192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55C240-4C89-4CB0-A2E0-C190F7BCD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E0CDA1D-6193-48F8-A0BB-FF6C77AEF8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606394-2599-4C04-B52C-718D8D28C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4E91EC-E4C4-4F57-B426-6BA66F584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015DDF-7DF2-45AA-8A2A-996D3AEA1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8966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F5F9F76-F365-43EE-BD89-02D43FC1A1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3CF2438-E34C-4F70-AE20-82B93CAB9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CA00D19-6CF8-459C-B698-750BFE8BF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267251-E8DC-460F-A219-95CE7712E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FA8B9E-EAE1-4E56-BC68-166ADCA74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43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356463-6B77-453E-B7F5-F3E3AA8FF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85BA76-D3F2-42DB-B8DE-2BD5CF8C9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E6D4A93-9B5B-4581-B7A1-FCDED318B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3B2ADA-B0D8-46F5-8945-EDA79612A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EBC1DD5-3168-47CD-9297-73F1B7A24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596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8889E3-8C8A-4F54-BC10-4D2906A2B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EBC649-A55F-4863-A156-C8E5F32F1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58EAA12-C862-468C-A5DD-8230F5FD7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36E366E-DC85-454F-8EFB-93A10346D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FFDB1A-6B09-42A7-822F-1373C1D83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1807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0E34E0-ECA4-44EB-B41A-92A4A7B26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93B4FC-7FF8-487F-924D-866F7BC229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A485DD0-4C5D-4B46-8605-D5313B1667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4696FC-9FBB-402F-9F46-C6389A1D5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62D9B8-CAF0-4391-9BDC-E0C4C4D7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59527AE-3825-4977-AE43-5B8B00908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9973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8C9A57-D5DE-49C4-A92C-CFB8B9092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7F733C-2C89-4FE3-9271-15DF7F52C7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EA4E974-F202-4B78-9BB6-629BB8AF1D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BC3653B-7196-4B05-8161-83A6F51010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30FBE1B-1D96-4A75-A986-601B55E314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933383C-7AE5-42CB-9845-D67FCF7EE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CB6A710-0024-4BD1-88B6-D71C1858A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3467500-420A-4751-906D-8B063595F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9917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B72FD9-3FEE-4A3F-95CA-7C25FD150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2CA690F-0801-4D1D-AB6D-85C71CE41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C7372F2-6933-402B-9EA9-9097BA31C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E66408D-E815-461C-BE1F-BD160736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3361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5C97520-53E5-4582-AC9D-BB5A1CB0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002D5C7-3488-4FFC-9B36-BA2F847E4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6127203-3A4E-49D5-8EEA-ABC4CB43E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0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6192B2-F0A2-4FE1-844B-7A8F497E1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4E7A9D-0C9B-41CE-B7BB-F216E85DF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F56993-C72D-4173-B2C2-D12111149B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5FEFAF0-E6CE-4F11-A3FE-1597F8367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5DEDC59-CF66-4EA0-AB8A-5F9369146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FE80E9A-F771-4F9B-AB05-B359B155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0462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ABE393-8084-4D67-923F-B80F92877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1A6AAA6-F4A8-4831-9519-8EBF02E63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17E6972-8F51-4374-9C45-D67A433FD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EF4A668-4A0D-4D01-8645-70FCD61BE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1AB0C96-505A-489C-A5E8-CAC169DDC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2589BB2-4809-4B9F-9DA5-6D866AA24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80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D9C2CC7-868A-463D-BDA4-26B5C0071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F8FDEFD-7D9F-4CEE-894C-D7EFE95C0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5FA6B1-9AD7-410A-B0DC-7427ACC873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31055-547B-48D2-9FD2-1AF691EA8525}" type="datetimeFigureOut">
              <a:rPr lang="pt-BR" smtClean="0"/>
              <a:t>11/04/2024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01AA741-C2ED-49F7-AC40-A01CDB4D18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6E0ECF-0C19-4B3D-886E-14E349C153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1925B-FE39-4E3E-9D93-27770A776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0029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Imagem 72">
            <a:extLst>
              <a:ext uri="{FF2B5EF4-FFF2-40B4-BE49-F238E27FC236}">
                <a16:creationId xmlns:a16="http://schemas.microsoft.com/office/drawing/2014/main" id="{6F8B7906-528E-4BFE-929A-CD24B74D9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38" t="14528" r="24638" b="46653"/>
          <a:stretch>
            <a:fillRect/>
          </a:stretch>
        </p:blipFill>
        <p:spPr>
          <a:xfrm>
            <a:off x="7271083" y="996644"/>
            <a:ext cx="1917030" cy="2662989"/>
          </a:xfrm>
          <a:custGeom>
            <a:avLst/>
            <a:gdLst>
              <a:gd name="connsiteX0" fmla="*/ 0 w 1917030"/>
              <a:gd name="connsiteY0" fmla="*/ 0 h 2662989"/>
              <a:gd name="connsiteX1" fmla="*/ 1917030 w 1917030"/>
              <a:gd name="connsiteY1" fmla="*/ 0 h 2662989"/>
              <a:gd name="connsiteX2" fmla="*/ 1917030 w 1917030"/>
              <a:gd name="connsiteY2" fmla="*/ 2662989 h 2662989"/>
              <a:gd name="connsiteX3" fmla="*/ 0 w 1917030"/>
              <a:gd name="connsiteY3" fmla="*/ 2662989 h 2662989"/>
              <a:gd name="connsiteX4" fmla="*/ 0 w 1917030"/>
              <a:gd name="connsiteY4" fmla="*/ 0 h 2662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7030" h="2662989">
                <a:moveTo>
                  <a:pt x="0" y="0"/>
                </a:moveTo>
                <a:lnTo>
                  <a:pt x="1917030" y="0"/>
                </a:lnTo>
                <a:lnTo>
                  <a:pt x="1917030" y="2662989"/>
                </a:lnTo>
                <a:lnTo>
                  <a:pt x="0" y="2662989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72" name="Imagem 71">
            <a:extLst>
              <a:ext uri="{FF2B5EF4-FFF2-40B4-BE49-F238E27FC236}">
                <a16:creationId xmlns:a16="http://schemas.microsoft.com/office/drawing/2014/main" id="{3FB156C7-AB04-4B25-B667-8BCA5690C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5" t="32885" r="59211" b="46653"/>
          <a:stretch>
            <a:fillRect/>
          </a:stretch>
        </p:blipFill>
        <p:spPr>
          <a:xfrm>
            <a:off x="4162928" y="2255948"/>
            <a:ext cx="810127" cy="1403684"/>
          </a:xfrm>
          <a:custGeom>
            <a:avLst/>
            <a:gdLst>
              <a:gd name="connsiteX0" fmla="*/ 0 w 810127"/>
              <a:gd name="connsiteY0" fmla="*/ 0 h 1403684"/>
              <a:gd name="connsiteX1" fmla="*/ 810127 w 810127"/>
              <a:gd name="connsiteY1" fmla="*/ 0 h 1403684"/>
              <a:gd name="connsiteX2" fmla="*/ 810127 w 810127"/>
              <a:gd name="connsiteY2" fmla="*/ 1403684 h 1403684"/>
              <a:gd name="connsiteX3" fmla="*/ 0 w 810127"/>
              <a:gd name="connsiteY3" fmla="*/ 1403684 h 1403684"/>
              <a:gd name="connsiteX4" fmla="*/ 0 w 810127"/>
              <a:gd name="connsiteY4" fmla="*/ 0 h 140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0127" h="1403684">
                <a:moveTo>
                  <a:pt x="0" y="0"/>
                </a:moveTo>
                <a:lnTo>
                  <a:pt x="810127" y="0"/>
                </a:lnTo>
                <a:lnTo>
                  <a:pt x="810127" y="1403684"/>
                </a:lnTo>
                <a:lnTo>
                  <a:pt x="0" y="1403684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71" name="Imagem 70">
            <a:extLst>
              <a:ext uri="{FF2B5EF4-FFF2-40B4-BE49-F238E27FC236}">
                <a16:creationId xmlns:a16="http://schemas.microsoft.com/office/drawing/2014/main" id="{9F1E7E9D-198A-49A8-B98D-8F85ACABD5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84" t="33938" r="16447" b="52967"/>
          <a:stretch>
            <a:fillRect/>
          </a:stretch>
        </p:blipFill>
        <p:spPr>
          <a:xfrm>
            <a:off x="9288382" y="2328137"/>
            <a:ext cx="898357" cy="898358"/>
          </a:xfrm>
          <a:custGeom>
            <a:avLst/>
            <a:gdLst>
              <a:gd name="connsiteX0" fmla="*/ 0 w 898357"/>
              <a:gd name="connsiteY0" fmla="*/ 0 h 898358"/>
              <a:gd name="connsiteX1" fmla="*/ 898357 w 898357"/>
              <a:gd name="connsiteY1" fmla="*/ 0 h 898358"/>
              <a:gd name="connsiteX2" fmla="*/ 898357 w 898357"/>
              <a:gd name="connsiteY2" fmla="*/ 898358 h 898358"/>
              <a:gd name="connsiteX3" fmla="*/ 0 w 898357"/>
              <a:gd name="connsiteY3" fmla="*/ 898358 h 898358"/>
              <a:gd name="connsiteX4" fmla="*/ 0 w 898357"/>
              <a:gd name="connsiteY4" fmla="*/ 0 h 898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8357" h="898358">
                <a:moveTo>
                  <a:pt x="0" y="0"/>
                </a:moveTo>
                <a:lnTo>
                  <a:pt x="898357" y="0"/>
                </a:lnTo>
                <a:lnTo>
                  <a:pt x="898357" y="898358"/>
                </a:lnTo>
                <a:lnTo>
                  <a:pt x="0" y="89835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70" name="Imagem 69">
            <a:extLst>
              <a:ext uri="{FF2B5EF4-FFF2-40B4-BE49-F238E27FC236}">
                <a16:creationId xmlns:a16="http://schemas.microsoft.com/office/drawing/2014/main" id="{D02DAC77-F7C4-4D9F-B9CB-74A45A55D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7" t="35808" r="66941" b="49985"/>
          <a:stretch>
            <a:fillRect/>
          </a:stretch>
        </p:blipFill>
        <p:spPr>
          <a:xfrm>
            <a:off x="2987845" y="2456474"/>
            <a:ext cx="1042737" cy="974558"/>
          </a:xfrm>
          <a:custGeom>
            <a:avLst/>
            <a:gdLst>
              <a:gd name="connsiteX0" fmla="*/ 0 w 1042737"/>
              <a:gd name="connsiteY0" fmla="*/ 0 h 974558"/>
              <a:gd name="connsiteX1" fmla="*/ 1042737 w 1042737"/>
              <a:gd name="connsiteY1" fmla="*/ 0 h 974558"/>
              <a:gd name="connsiteX2" fmla="*/ 1042737 w 1042737"/>
              <a:gd name="connsiteY2" fmla="*/ 974558 h 974558"/>
              <a:gd name="connsiteX3" fmla="*/ 0 w 1042737"/>
              <a:gd name="connsiteY3" fmla="*/ 974558 h 974558"/>
              <a:gd name="connsiteX4" fmla="*/ 0 w 1042737"/>
              <a:gd name="connsiteY4" fmla="*/ 0 h 97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2737" h="974558">
                <a:moveTo>
                  <a:pt x="0" y="0"/>
                </a:moveTo>
                <a:lnTo>
                  <a:pt x="1042737" y="0"/>
                </a:lnTo>
                <a:lnTo>
                  <a:pt x="1042737" y="974558"/>
                </a:lnTo>
                <a:lnTo>
                  <a:pt x="0" y="97455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69" name="Imagem 68">
            <a:extLst>
              <a:ext uri="{FF2B5EF4-FFF2-40B4-BE49-F238E27FC236}">
                <a16:creationId xmlns:a16="http://schemas.microsoft.com/office/drawing/2014/main" id="{53DD986B-AEBF-4FA7-A8C9-DBF41CE0F3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34" t="39141" r="46184" b="46653"/>
          <a:stretch>
            <a:fillRect/>
          </a:stretch>
        </p:blipFill>
        <p:spPr>
          <a:xfrm>
            <a:off x="5173580" y="2685074"/>
            <a:ext cx="1387643" cy="974558"/>
          </a:xfrm>
          <a:custGeom>
            <a:avLst/>
            <a:gdLst>
              <a:gd name="connsiteX0" fmla="*/ 0 w 1387643"/>
              <a:gd name="connsiteY0" fmla="*/ 0 h 974558"/>
              <a:gd name="connsiteX1" fmla="*/ 1387643 w 1387643"/>
              <a:gd name="connsiteY1" fmla="*/ 0 h 974558"/>
              <a:gd name="connsiteX2" fmla="*/ 1387643 w 1387643"/>
              <a:gd name="connsiteY2" fmla="*/ 974558 h 974558"/>
              <a:gd name="connsiteX3" fmla="*/ 0 w 1387643"/>
              <a:gd name="connsiteY3" fmla="*/ 974558 h 974558"/>
              <a:gd name="connsiteX4" fmla="*/ 0 w 1387643"/>
              <a:gd name="connsiteY4" fmla="*/ 0 h 97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7643" h="974558">
                <a:moveTo>
                  <a:pt x="0" y="0"/>
                </a:moveTo>
                <a:lnTo>
                  <a:pt x="1387643" y="0"/>
                </a:lnTo>
                <a:lnTo>
                  <a:pt x="1387643" y="974558"/>
                </a:lnTo>
                <a:lnTo>
                  <a:pt x="0" y="97455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68" name="Imagem 67">
            <a:extLst>
              <a:ext uri="{FF2B5EF4-FFF2-40B4-BE49-F238E27FC236}">
                <a16:creationId xmlns:a16="http://schemas.microsoft.com/office/drawing/2014/main" id="{8567DA1B-6F54-4F48-89B4-411A9207D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84" t="50015" r="16447" b="36890"/>
          <a:stretch>
            <a:fillRect/>
          </a:stretch>
        </p:blipFill>
        <p:spPr>
          <a:xfrm>
            <a:off x="9288382" y="3431032"/>
            <a:ext cx="898357" cy="898358"/>
          </a:xfrm>
          <a:custGeom>
            <a:avLst/>
            <a:gdLst>
              <a:gd name="connsiteX0" fmla="*/ 0 w 898357"/>
              <a:gd name="connsiteY0" fmla="*/ 0 h 898358"/>
              <a:gd name="connsiteX1" fmla="*/ 898357 w 898357"/>
              <a:gd name="connsiteY1" fmla="*/ 0 h 898358"/>
              <a:gd name="connsiteX2" fmla="*/ 898357 w 898357"/>
              <a:gd name="connsiteY2" fmla="*/ 898358 h 898358"/>
              <a:gd name="connsiteX3" fmla="*/ 0 w 898357"/>
              <a:gd name="connsiteY3" fmla="*/ 898358 h 898358"/>
              <a:gd name="connsiteX4" fmla="*/ 0 w 898357"/>
              <a:gd name="connsiteY4" fmla="*/ 0 h 898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8357" h="898358">
                <a:moveTo>
                  <a:pt x="0" y="0"/>
                </a:moveTo>
                <a:lnTo>
                  <a:pt x="898357" y="0"/>
                </a:lnTo>
                <a:lnTo>
                  <a:pt x="898357" y="898358"/>
                </a:lnTo>
                <a:lnTo>
                  <a:pt x="0" y="898358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063301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Glaydson Gonçalo</dc:creator>
  <cp:lastModifiedBy>Glaydson Gonçalo</cp:lastModifiedBy>
  <cp:revision>2</cp:revision>
  <dcterms:created xsi:type="dcterms:W3CDTF">2024-04-11T18:44:44Z</dcterms:created>
  <dcterms:modified xsi:type="dcterms:W3CDTF">2024-04-11T18:50:50Z</dcterms:modified>
</cp:coreProperties>
</file>

<file path=docProps/thumbnail.jpeg>
</file>